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411DC-9228-43AE-A427-4C640B07412F}" v="5" dt="2025-05-11T08:54:45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3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an Yalcin" userId="e6e707b9641b5048" providerId="LiveId" clId="{965411DC-9228-43AE-A427-4C640B07412F}"/>
    <pc:docChg chg="undo custSel modSld">
      <pc:chgData name="Hakan Yalcin" userId="e6e707b9641b5048" providerId="LiveId" clId="{965411DC-9228-43AE-A427-4C640B07412F}" dt="2025-05-11T08:54:45.915" v="35"/>
      <pc:docMkLst>
        <pc:docMk/>
      </pc:docMkLst>
      <pc:sldChg chg="modSp mod">
        <pc:chgData name="Hakan Yalcin" userId="e6e707b9641b5048" providerId="LiveId" clId="{965411DC-9228-43AE-A427-4C640B07412F}" dt="2025-05-11T08:53:43.478" v="33" actId="255"/>
        <pc:sldMkLst>
          <pc:docMk/>
          <pc:sldMk cId="0" sldId="256"/>
        </pc:sldMkLst>
        <pc:spChg chg="mod">
          <ac:chgData name="Hakan Yalcin" userId="e6e707b9641b5048" providerId="LiveId" clId="{965411DC-9228-43AE-A427-4C640B07412F}" dt="2025-05-11T08:53:43.478" v="33" actId="255"/>
          <ac:spMkLst>
            <pc:docMk/>
            <pc:sldMk cId="0" sldId="256"/>
            <ac:spMk id="8" creationId="{D915EA57-081D-6CFD-F8FE-10F6ACEF6B12}"/>
          </ac:spMkLst>
        </pc:spChg>
      </pc:sldChg>
      <pc:sldChg chg="modSp mod">
        <pc:chgData name="Hakan Yalcin" userId="e6e707b9641b5048" providerId="LiveId" clId="{965411DC-9228-43AE-A427-4C640B07412F}" dt="2025-05-11T08:54:45.915" v="35"/>
        <pc:sldMkLst>
          <pc:docMk/>
          <pc:sldMk cId="0" sldId="257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57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Hakan Yalcin" userId="e6e707b9641b5048" providerId="LiveId" clId="{965411DC-9228-43AE-A427-4C640B07412F}" dt="2025-05-11T08:54:45.915" v="35"/>
        <pc:sldMkLst>
          <pc:docMk/>
          <pc:sldMk cId="0" sldId="258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58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Hakan Yalcin" userId="e6e707b9641b5048" providerId="LiveId" clId="{965411DC-9228-43AE-A427-4C640B07412F}" dt="2025-05-11T08:54:45.915" v="35"/>
        <pc:sldMkLst>
          <pc:docMk/>
          <pc:sldMk cId="0" sldId="259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59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Hakan Yalcin" userId="e6e707b9641b5048" providerId="LiveId" clId="{965411DC-9228-43AE-A427-4C640B07412F}" dt="2025-05-11T08:54:45.915" v="35"/>
        <pc:sldMkLst>
          <pc:docMk/>
          <pc:sldMk cId="0" sldId="260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0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Hakan Yalcin" userId="e6e707b9641b5048" providerId="LiveId" clId="{965411DC-9228-43AE-A427-4C640B07412F}" dt="2025-05-11T08:54:45.915" v="35"/>
        <pc:sldMkLst>
          <pc:docMk/>
          <pc:sldMk cId="0" sldId="261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1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Hakan Yalcin" userId="e6e707b9641b5048" providerId="LiveId" clId="{965411DC-9228-43AE-A427-4C640B07412F}" dt="2025-05-11T08:54:45.915" v="35"/>
        <pc:sldMkLst>
          <pc:docMk/>
          <pc:sldMk cId="0" sldId="262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2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Hakan Yalcin" userId="e6e707b9641b5048" providerId="LiveId" clId="{965411DC-9228-43AE-A427-4C640B07412F}" dt="2025-05-11T08:54:45.915" v="35"/>
        <pc:sldMkLst>
          <pc:docMk/>
          <pc:sldMk cId="0" sldId="263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3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3"/>
            <ac:spMk id="3" creationId="{00000000-0000-0000-0000-000000000000}"/>
          </ac:spMkLst>
        </pc:spChg>
      </pc:sldChg>
      <pc:sldChg chg="delSp modSp mod delDesignElem">
        <pc:chgData name="Hakan Yalcin" userId="e6e707b9641b5048" providerId="LiveId" clId="{965411DC-9228-43AE-A427-4C640B07412F}" dt="2025-05-11T08:51:52.720" v="22" actId="20577"/>
        <pc:sldMkLst>
          <pc:docMk/>
          <pc:sldMk cId="0" sldId="264"/>
        </pc:sldMkLst>
        <pc:spChg chg="mod">
          <ac:chgData name="Hakan Yalcin" userId="e6e707b9641b5048" providerId="LiveId" clId="{965411DC-9228-43AE-A427-4C640B07412F}" dt="2025-05-11T08:51:52.720" v="22" actId="20577"/>
          <ac:spMkLst>
            <pc:docMk/>
            <pc:sldMk cId="0" sldId="264"/>
            <ac:spMk id="11" creationId="{3F2B7FCC-47E8-8998-B2E8-C20BC210DA0D}"/>
          </ac:spMkLst>
        </pc:spChg>
        <pc:spChg chg="del">
          <ac:chgData name="Hakan Yalcin" userId="e6e707b9641b5048" providerId="LiveId" clId="{965411DC-9228-43AE-A427-4C640B07412F}" dt="2025-05-11T08:50:14.047" v="1"/>
          <ac:spMkLst>
            <pc:docMk/>
            <pc:sldMk cId="0" sldId="264"/>
            <ac:spMk id="18" creationId="{99F1FFA9-D672-408C-9220-ADEEC6ABDD09}"/>
          </ac:spMkLst>
        </pc:spChg>
      </pc:sldChg>
      <pc:sldChg chg="modSp">
        <pc:chgData name="Hakan Yalcin" userId="e6e707b9641b5048" providerId="LiveId" clId="{965411DC-9228-43AE-A427-4C640B07412F}" dt="2025-05-11T08:54:45.915" v="35"/>
        <pc:sldMkLst>
          <pc:docMk/>
          <pc:sldMk cId="0" sldId="265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5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Hakan Yalcin" userId="e6e707b9641b5048" providerId="LiveId" clId="{965411DC-9228-43AE-A427-4C640B07412F}" dt="2025-05-11T08:54:45.915" v="35"/>
        <pc:sldMkLst>
          <pc:docMk/>
          <pc:sldMk cId="0" sldId="266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6"/>
            <ac:spMk id="2" creationId="{00000000-0000-0000-0000-000000000000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0" sldId="266"/>
            <ac:spMk id="3" creationId="{00000000-0000-0000-0000-000000000000}"/>
          </ac:spMkLst>
        </pc:spChg>
      </pc:sldChg>
      <pc:sldChg chg="modSp mod">
        <pc:chgData name="Hakan Yalcin" userId="e6e707b9641b5048" providerId="LiveId" clId="{965411DC-9228-43AE-A427-4C640B07412F}" dt="2025-05-11T08:54:45.915" v="35"/>
        <pc:sldMkLst>
          <pc:docMk/>
          <pc:sldMk cId="1429525758" sldId="267"/>
        </pc:sldMkLst>
        <pc:spChg chg="mod">
          <ac:chgData name="Hakan Yalcin" userId="e6e707b9641b5048" providerId="LiveId" clId="{965411DC-9228-43AE-A427-4C640B07412F}" dt="2025-05-11T08:54:45.915" v="35"/>
          <ac:spMkLst>
            <pc:docMk/>
            <pc:sldMk cId="1429525758" sldId="267"/>
            <ac:spMk id="2" creationId="{A87955F8-794A-576F-A099-A6A8185EDDBC}"/>
          </ac:spMkLst>
        </pc:spChg>
        <pc:spChg chg="mod">
          <ac:chgData name="Hakan Yalcin" userId="e6e707b9641b5048" providerId="LiveId" clId="{965411DC-9228-43AE-A427-4C640B07412F}" dt="2025-05-11T08:54:45.915" v="35"/>
          <ac:spMkLst>
            <pc:docMk/>
            <pc:sldMk cId="1429525758" sldId="267"/>
            <ac:spMk id="3" creationId="{1451F58A-33A5-42A4-C5F0-00E639A09F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2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040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1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4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92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9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8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1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2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63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de-javascript-programming-source-code-null-one-design-wallpaper-gesg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tekst, schermopname, Kleurrijkheid, kunst&#10;&#10;Door AI gegenereerde inhoud is mogelijk onjuist.">
            <a:extLst>
              <a:ext uri="{FF2B5EF4-FFF2-40B4-BE49-F238E27FC236}">
                <a16:creationId xmlns:a16="http://schemas.microsoft.com/office/drawing/2014/main" id="{9B06D311-6E1E-9222-C3A7-1B1CFDA6F37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15EA57-081D-6CFD-F8FE-10F6ACEF6B12}"/>
              </a:ext>
            </a:extLst>
          </p:cNvPr>
          <p:cNvSpPr txBox="1"/>
          <p:nvPr/>
        </p:nvSpPr>
        <p:spPr>
          <a:xfrm>
            <a:off x="250722" y="1209367"/>
            <a:ext cx="8642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highlight>
                  <a:srgbClr val="0000FF"/>
                </a:highlight>
              </a:rPr>
              <a:t>Software Ontwikkelaar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Wat </a:t>
            </a:r>
            <a:r>
              <a:rPr dirty="0" err="1"/>
              <a:t>vind</a:t>
            </a:r>
            <a:r>
              <a:rPr dirty="0"/>
              <a:t> </a:t>
            </a:r>
            <a:r>
              <a:rPr dirty="0" err="1"/>
              <a:t>ik</a:t>
            </a:r>
            <a:r>
              <a:rPr dirty="0"/>
              <a:t> nu </a:t>
            </a:r>
            <a:r>
              <a:rPr dirty="0" err="1"/>
              <a:t>na</a:t>
            </a:r>
            <a:r>
              <a:rPr dirty="0"/>
              <a:t> het </a:t>
            </a:r>
            <a:r>
              <a:rPr dirty="0" err="1"/>
              <a:t>onderzoek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Wat vond ik leuker dan ik dacht:</a:t>
            </a:r>
          </a:p>
          <a:p>
            <a:r>
              <a:t>- Dat je creatief kunt zijn.</a:t>
            </a:r>
          </a:p>
          <a:p>
            <a:r>
              <a:t>- Dat samenwerken ook belangrijk is.</a:t>
            </a:r>
          </a:p>
          <a:p>
            <a:r>
              <a:t>❌ Wat vond ik minder leuk:</a:t>
            </a:r>
          </a:p>
          <a:p>
            <a:r>
              <a:t>- Dat je veel moet leren voordat je echt goed bent.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Plus &amp; Delta over mijn presentatie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✅ Plus </a:t>
            </a:r>
          </a:p>
          <a:p>
            <a:r>
              <a:rPr dirty="0"/>
              <a:t>- Ik </a:t>
            </a:r>
            <a:r>
              <a:rPr dirty="0" err="1"/>
              <a:t>heb</a:t>
            </a:r>
            <a:r>
              <a:rPr dirty="0"/>
              <a:t> </a:t>
            </a:r>
            <a:r>
              <a:rPr dirty="0" err="1"/>
              <a:t>veel</a:t>
            </a:r>
            <a:r>
              <a:rPr dirty="0"/>
              <a:t> </a:t>
            </a:r>
            <a:r>
              <a:rPr dirty="0" err="1"/>
              <a:t>geleerd</a:t>
            </a:r>
            <a:r>
              <a:rPr dirty="0"/>
              <a:t> over het </a:t>
            </a:r>
            <a:r>
              <a:rPr dirty="0" err="1"/>
              <a:t>beroep</a:t>
            </a:r>
            <a:r>
              <a:rPr dirty="0"/>
              <a:t>.</a:t>
            </a:r>
          </a:p>
          <a:p>
            <a:r>
              <a:rPr dirty="0"/>
              <a:t>🔺 Delta </a:t>
            </a:r>
          </a:p>
          <a:p>
            <a:r>
              <a:rPr dirty="0"/>
              <a:t>- </a:t>
            </a:r>
            <a:r>
              <a:rPr lang="nl-NL" dirty="0"/>
              <a:t>Ik had veel eerder kunnen beginnen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nl-NL" err="1"/>
              <a:t>Tips,tops</a:t>
            </a:r>
            <a:r>
              <a:rPr lang="nl-NL"/>
              <a:t> en vragen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2B7FCC-47E8-8998-B2E8-C20BC210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482589"/>
            <a:ext cx="3432073" cy="3694373"/>
          </a:xfrm>
        </p:spPr>
        <p:txBody>
          <a:bodyPr>
            <a:normAutofit/>
          </a:bodyPr>
          <a:lstStyle/>
          <a:p>
            <a:r>
              <a:rPr lang="en-US" sz="6000" dirty="0"/>
              <a:t>EINDE</a:t>
            </a:r>
          </a:p>
        </p:txBody>
      </p:sp>
      <p:pic>
        <p:nvPicPr>
          <p:cNvPr id="7" name="Afbeelding 6" descr="Plaknotities met vraagtekens">
            <a:extLst>
              <a:ext uri="{FF2B5EF4-FFF2-40B4-BE49-F238E27FC236}">
                <a16:creationId xmlns:a16="http://schemas.microsoft.com/office/drawing/2014/main" id="{63CAEED0-C6F6-E5D7-E69D-E6D3BE61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" r="3" b="3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Tijdelijke aanduiding voor inhoud 4" descr="3D-zwarte vraagtekens met één geel vraagteken">
            <a:extLst>
              <a:ext uri="{FF2B5EF4-FFF2-40B4-BE49-F238E27FC236}">
                <a16:creationId xmlns:a16="http://schemas.microsoft.com/office/drawing/2014/main" id="{D3442180-DA75-38B3-BD24-3CA0BB56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3" r="5130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Waarom heb ik gekozen voor dit beroep.</a:t>
            </a:r>
          </a:p>
          <a:p>
            <a:pPr marL="0" indent="0">
              <a:buNone/>
            </a:pPr>
            <a:r>
              <a:rPr lang="nl-NL" dirty="0"/>
              <a:t>Wat lijkt mij wel en niet leuk van dit beroep.</a:t>
            </a:r>
          </a:p>
          <a:p>
            <a:pPr marL="0" indent="0">
              <a:buNone/>
            </a:pPr>
            <a:r>
              <a:rPr lang="nl-NL" dirty="0"/>
              <a:t>Wat doet een software ontwikkelaar.</a:t>
            </a:r>
          </a:p>
          <a:p>
            <a:pPr marL="0" indent="0">
              <a:buNone/>
            </a:pPr>
            <a:r>
              <a:rPr lang="nl-NL" dirty="0"/>
              <a:t>Hoe ziet een werkdag eruit.</a:t>
            </a:r>
          </a:p>
          <a:p>
            <a:pPr marL="0" indent="0">
              <a:buNone/>
            </a:pPr>
            <a:r>
              <a:rPr lang="nl-NL" dirty="0"/>
              <a:t>Welke opleidingen heb je nodig. </a:t>
            </a:r>
          </a:p>
          <a:p>
            <a:pPr marL="0" indent="0">
              <a:buNone/>
            </a:pPr>
            <a:r>
              <a:rPr lang="nl-NL" dirty="0"/>
              <a:t>Zijn er veel banen.</a:t>
            </a:r>
          </a:p>
          <a:p>
            <a:pPr marL="0" indent="0">
              <a:buNone/>
            </a:pPr>
            <a:r>
              <a:rPr lang="nl-NL" dirty="0"/>
              <a:t>Interview.</a:t>
            </a:r>
          </a:p>
          <a:p>
            <a:pPr marL="0" indent="0">
              <a:buNone/>
            </a:pPr>
            <a:r>
              <a:rPr lang="nl-NL" dirty="0"/>
              <a:t>Wat vind ik nu na het onderzoek.</a:t>
            </a:r>
          </a:p>
          <a:p>
            <a:pPr marL="0" indent="0">
              <a:buNone/>
            </a:pPr>
            <a:r>
              <a:rPr lang="nl-NL" dirty="0"/>
              <a:t>PLUS en DELTA.</a:t>
            </a:r>
          </a:p>
          <a:p>
            <a:pPr marL="0" indent="0">
              <a:buNone/>
            </a:pPr>
            <a:r>
              <a:rPr lang="nl-NL" dirty="0"/>
              <a:t>Tips tops en vragen.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4BF5-8232-6489-A904-175C5B98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55F8-794A-576F-A099-A6A8185E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heb ik gekozen voor dit beroep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1F58A-33A5-42A4-C5F0-00E639A0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Ik </a:t>
            </a:r>
            <a:r>
              <a:rPr dirty="0" err="1"/>
              <a:t>vind</a:t>
            </a:r>
            <a:r>
              <a:rPr dirty="0"/>
              <a:t> computers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technologie</a:t>
            </a:r>
            <a:r>
              <a:rPr dirty="0"/>
              <a:t> </a:t>
            </a:r>
            <a:r>
              <a:rPr dirty="0" err="1"/>
              <a:t>interessant</a:t>
            </a:r>
            <a:r>
              <a:rPr dirty="0"/>
              <a:t>.</a:t>
            </a:r>
          </a:p>
          <a:p>
            <a:r>
              <a:rPr dirty="0"/>
              <a:t>Ik </a:t>
            </a:r>
            <a:r>
              <a:rPr dirty="0" err="1"/>
              <a:t>hou</a:t>
            </a:r>
            <a:r>
              <a:rPr dirty="0"/>
              <a:t> van </a:t>
            </a:r>
            <a:r>
              <a:rPr dirty="0" err="1"/>
              <a:t>dingen</a:t>
            </a:r>
            <a:r>
              <a:rPr dirty="0"/>
              <a:t> </a:t>
            </a:r>
            <a:r>
              <a:rPr dirty="0" err="1"/>
              <a:t>maken</a:t>
            </a:r>
            <a:r>
              <a:rPr dirty="0"/>
              <a:t>, </a:t>
            </a:r>
            <a:r>
              <a:rPr dirty="0" err="1"/>
              <a:t>zoals</a:t>
            </a:r>
            <a:r>
              <a:rPr dirty="0"/>
              <a:t> apps of </a:t>
            </a:r>
            <a:r>
              <a:rPr dirty="0" err="1"/>
              <a:t>spelletjes</a:t>
            </a:r>
            <a:r>
              <a:rPr dirty="0"/>
              <a:t>.</a:t>
            </a:r>
          </a:p>
          <a:p>
            <a:r>
              <a:rPr dirty="0"/>
              <a:t>Het </a:t>
            </a:r>
            <a:r>
              <a:rPr dirty="0" err="1"/>
              <a:t>lijkt</a:t>
            </a:r>
            <a:r>
              <a:rPr dirty="0"/>
              <a:t> me </a:t>
            </a:r>
            <a:r>
              <a:rPr dirty="0" err="1"/>
              <a:t>leuk</a:t>
            </a:r>
            <a:r>
              <a:rPr dirty="0"/>
              <a:t> om </a:t>
            </a:r>
            <a:r>
              <a:rPr dirty="0" err="1"/>
              <a:t>problemen</a:t>
            </a:r>
            <a:r>
              <a:rPr dirty="0"/>
              <a:t> op </a:t>
            </a:r>
            <a:r>
              <a:rPr dirty="0" err="1"/>
              <a:t>te</a:t>
            </a:r>
            <a:r>
              <a:rPr dirty="0"/>
              <a:t> </a:t>
            </a:r>
            <a:r>
              <a:rPr dirty="0" err="1"/>
              <a:t>lossen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52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Wat leek me </a:t>
            </a:r>
            <a:r>
              <a:rPr dirty="0" err="1"/>
              <a:t>leuk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niet</a:t>
            </a:r>
            <a:r>
              <a:rPr dirty="0"/>
              <a:t> </a:t>
            </a:r>
            <a:r>
              <a:rPr dirty="0" err="1"/>
              <a:t>leuk</a:t>
            </a:r>
            <a:r>
              <a:rPr dirty="0"/>
              <a:t> van </a:t>
            </a:r>
            <a:r>
              <a:rPr lang="nl-NL" dirty="0"/>
              <a:t>dit beroep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✅ Leuk:</a:t>
            </a:r>
          </a:p>
          <a:p>
            <a:r>
              <a:t>- Zelf iets bouwen op de computer.</a:t>
            </a:r>
          </a:p>
          <a:p>
            <a:r>
              <a:t>- Werken aan websites, apps of games.</a:t>
            </a:r>
          </a:p>
          <a:p>
            <a:r>
              <a:t>- Je kunt vaak thuiswerken.</a:t>
            </a:r>
          </a:p>
          <a:p>
            <a:r>
              <a:t>❌ Niet leuk:</a:t>
            </a:r>
          </a:p>
          <a:p>
            <a:r>
              <a:t>- Veel achter een scherm zitten.</a:t>
            </a:r>
          </a:p>
          <a:p>
            <a:r>
              <a:t>- Moeilijke codes begrijpen.</a:t>
            </a:r>
          </a:p>
          <a:p>
            <a:r>
              <a:t>- Soms lang zoeken naar fouten.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Wat doet een softwareontwikkelaar?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Maakt programma’s, websites en apps.</a:t>
            </a:r>
          </a:p>
          <a:p>
            <a:r>
              <a:t>- Schrijft “code” (soort computertaal).</a:t>
            </a:r>
          </a:p>
          <a:p>
            <a:r>
              <a:t>- Test of alles goed werkt.</a:t>
            </a:r>
          </a:p>
          <a:p>
            <a:r>
              <a:t>- Werkt vaak samen met een team.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Hoe ziet een werkdag eruit?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Computer opstarten en mails checken.</a:t>
            </a:r>
          </a:p>
          <a:p>
            <a:r>
              <a:t>- Overleg met collega’s: wat gaan we maken?</a:t>
            </a:r>
          </a:p>
          <a:p>
            <a:r>
              <a:t>- Programmeren (code schrijven).</a:t>
            </a:r>
          </a:p>
          <a:p>
            <a:r>
              <a:t>- Testen of alles goed werkt.</a:t>
            </a:r>
          </a:p>
          <a:p>
            <a:r>
              <a:t>- Problemen oplossen (bugs zoeken).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Welke opleiding heb je nodig?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Je kunt beginnen met:</a:t>
            </a:r>
          </a:p>
          <a:p>
            <a:r>
              <a:t>  - Havo of vwo, daarna HBO of universiteit.</a:t>
            </a:r>
          </a:p>
          <a:p>
            <a:r>
              <a:t>  - Of MBO ICT opleiding.</a:t>
            </a:r>
          </a:p>
          <a:p>
            <a:r>
              <a:t>- Er zijn ook cursussen online.</a:t>
            </a:r>
          </a:p>
          <a:p>
            <a:r>
              <a:t>- Je leert vooral programmeren en logisch denken.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Zijn er veel banen?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Ja! Er is veel vraag naar softwareontwikkelaars.</a:t>
            </a:r>
          </a:p>
          <a:p>
            <a:r>
              <a:t>- Je kunt in bijna elke sector werken:</a:t>
            </a:r>
          </a:p>
          <a:p>
            <a:r>
              <a:t>  - Games</a:t>
            </a:r>
          </a:p>
          <a:p>
            <a:r>
              <a:t>  - Zorg</a:t>
            </a:r>
          </a:p>
          <a:p>
            <a:r>
              <a:t>  - Banken</a:t>
            </a:r>
          </a:p>
          <a:p>
            <a:r>
              <a:t>  - Websites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Interview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1.Waarom heb jij gekozen voor dit beroep.</a:t>
            </a:r>
          </a:p>
          <a:p>
            <a:pPr marL="0" indent="0">
              <a:buNone/>
            </a:pPr>
            <a:r>
              <a:rPr lang="nl-NL" dirty="0"/>
              <a:t>2.Wat vind jij minder leuk.</a:t>
            </a:r>
          </a:p>
          <a:p>
            <a:pPr marL="0" indent="0">
              <a:buNone/>
            </a:pPr>
            <a:r>
              <a:rPr lang="nl-NL" dirty="0"/>
              <a:t>3.Wat vind jij meer leuk. </a:t>
            </a:r>
          </a:p>
          <a:p>
            <a:pPr marL="0" indent="0">
              <a:buNone/>
            </a:pPr>
            <a:r>
              <a:rPr lang="nl-NL" dirty="0"/>
              <a:t>4.Welke opleidingen heb jij gevolgd.</a:t>
            </a:r>
          </a:p>
          <a:p>
            <a:pPr marL="0" indent="0">
              <a:buNone/>
            </a:pPr>
            <a:endParaRPr lang="nl-NL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374</TotalTime>
  <Words>437</Words>
  <Application>Microsoft Office PowerPoint</Application>
  <PresentationFormat>Diavoorstelling (4:3)</PresentationFormat>
  <Paragraphs>67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Ion</vt:lpstr>
      <vt:lpstr>PowerPoint-presentatie</vt:lpstr>
      <vt:lpstr>Inleiding</vt:lpstr>
      <vt:lpstr>Waarom heb ik gekozen voor dit beroep</vt:lpstr>
      <vt:lpstr>Wat leek me leuk en niet leuk van dit beroep</vt:lpstr>
      <vt:lpstr>Wat doet een softwareontwikkelaar?</vt:lpstr>
      <vt:lpstr>Hoe ziet een werkdag eruit?</vt:lpstr>
      <vt:lpstr>Welke opleiding heb je nodig?</vt:lpstr>
      <vt:lpstr>Zijn er veel banen?</vt:lpstr>
      <vt:lpstr>Interview </vt:lpstr>
      <vt:lpstr>Wat vind ik nu na het onderzoek?</vt:lpstr>
      <vt:lpstr>Plus &amp; Delta over mijn presentatie</vt:lpstr>
      <vt:lpstr>Tips,tops en vragen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Hakan Yalcin</dc:creator>
  <cp:keywords/>
  <dc:description>generated using python-pptx</dc:description>
  <cp:lastModifiedBy>Hakan Yalcin</cp:lastModifiedBy>
  <cp:revision>4</cp:revision>
  <dcterms:created xsi:type="dcterms:W3CDTF">2013-01-27T09:14:16Z</dcterms:created>
  <dcterms:modified xsi:type="dcterms:W3CDTF">2025-05-11T08:54:54Z</dcterms:modified>
  <cp:category/>
</cp:coreProperties>
</file>